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1" r:id="rId9"/>
  </p:sldIdLst>
  <p:sldSz cx="12192000" cy="6858000"/>
  <p:notesSz cx="6858000" cy="9144000"/>
  <p:embeddedFontLst>
    <p:embeddedFont>
      <p:font typeface="Libre Franklin" pitchFamily="2" charset="0"/>
      <p:regular r:id="rId11"/>
      <p:bold r:id="rId12"/>
      <p:italic r:id="rId13"/>
      <p:boldItalic r:id="rId14"/>
    </p:embeddedFont>
    <p:embeddedFont>
      <p:font typeface="Montserrat" pitchFamily="2" charset="-52"/>
      <p:regular r:id="rId15"/>
      <p:bold r:id="rId16"/>
      <p:italic r:id="rId17"/>
      <p:boldItalic r:id="rId18"/>
    </p:embeddedFont>
    <p:embeddedFont>
      <p:font typeface="Montserrat SemiBold" pitchFamily="2" charset="-52"/>
      <p:bold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gLdOKVFsVWqGLYGULDFQdPR4f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ca59d4e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ca59d4e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 rot="5400000">
            <a:off x="7757822" y="2462895"/>
            <a:ext cx="5243244" cy="156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 rot="5400000">
            <a:off x="2839799" y="-844042"/>
            <a:ext cx="5243244" cy="817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cap="none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dt" idx="10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ftr" idx="11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" name="Google Shape;33;p9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body" idx="1"/>
          </p:nvPr>
        </p:nvSpPr>
        <p:spPr>
          <a:xfrm>
            <a:off x="1371600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body" idx="2"/>
          </p:nvPr>
        </p:nvSpPr>
        <p:spPr>
          <a:xfrm>
            <a:off x="6525403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1371600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3"/>
          </p:nvPr>
        </p:nvSpPr>
        <p:spPr>
          <a:xfrm>
            <a:off x="6525014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4"/>
          </p:nvPr>
        </p:nvSpPr>
        <p:spPr>
          <a:xfrm>
            <a:off x="6525014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ъект с подписью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Franklin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6256020" y="685801"/>
            <a:ext cx="5212080" cy="517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/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 sz="1800"/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/>
            </a:lvl5pPr>
            <a:lvl6pPr marL="2743200" lvl="5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/>
            </a:lvl7pPr>
            <a:lvl8pPr marL="3657600" lvl="7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723900" y="2856344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dt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ft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7" name="Google Shape;67;p14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исунок с подписью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Franklin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dt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ft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6" name="Google Shape;76;p15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 rot="5400000">
            <a:off x="4386263" y="-719137"/>
            <a:ext cx="3571875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Char char="–"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" name="Google Shape;11;p6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1371599" y="685799"/>
            <a:ext cx="9186422" cy="164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6600" b="1" i="1" u="none" strike="noStrike" dirty="0">
                <a:solidFill>
                  <a:srgbClr val="000000"/>
                </a:solidFill>
                <a:effectLst/>
                <a:latin typeface="Montserrat" pitchFamily="2" charset="-52"/>
              </a:rPr>
              <a:t>Types of Computers</a:t>
            </a:r>
            <a:br>
              <a:rPr lang="en-US" sz="6600" b="1" dirty="0">
                <a:effectLst/>
                <a:latin typeface="Montserrat" pitchFamily="2" charset="-52"/>
              </a:rPr>
            </a:br>
            <a:br>
              <a:rPr lang="en-US" sz="6600" b="1" dirty="0">
                <a:latin typeface="Montserrat" pitchFamily="2" charset="-52"/>
              </a:rPr>
            </a:br>
            <a:br>
              <a:rPr lang="ru-RU" sz="6600" b="1" dirty="0">
                <a:latin typeface="Montserrat" pitchFamily="2" charset="-52"/>
              </a:rPr>
            </a:br>
            <a:endParaRPr sz="6600" b="1" dirty="0">
              <a:latin typeface="Montserrat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9309C-3230-4B9C-BA33-E04395EB032D}"/>
              </a:ext>
            </a:extLst>
          </p:cNvPr>
          <p:cNvSpPr txBox="1"/>
          <p:nvPr/>
        </p:nvSpPr>
        <p:spPr>
          <a:xfrm>
            <a:off x="8323868" y="3925432"/>
            <a:ext cx="315798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Montserrat" pitchFamily="2" charset="-52"/>
              </a:rPr>
              <a:t>Created by</a:t>
            </a:r>
            <a:r>
              <a:rPr lang="ru-RU" sz="2800" dirty="0">
                <a:latin typeface="Montserrat" pitchFamily="2" charset="-52"/>
              </a:rPr>
              <a:t>:</a:t>
            </a:r>
            <a:br>
              <a:rPr lang="en-US" sz="2800" dirty="0">
                <a:latin typeface="Montserrat" pitchFamily="2" charset="-52"/>
              </a:rPr>
            </a:br>
            <a:r>
              <a:rPr lang="en-US" sz="2800" dirty="0" err="1">
                <a:latin typeface="Montserrat" pitchFamily="2" charset="-52"/>
              </a:rPr>
              <a:t>Baratelia</a:t>
            </a:r>
            <a:r>
              <a:rPr lang="en-US" sz="2800" dirty="0">
                <a:latin typeface="Montserrat" pitchFamily="2" charset="-52"/>
              </a:rPr>
              <a:t> Timur</a:t>
            </a:r>
            <a:br>
              <a:rPr lang="en-US" sz="2800" dirty="0">
                <a:latin typeface="Montserrat" pitchFamily="2" charset="-52"/>
              </a:rPr>
            </a:br>
            <a:r>
              <a:rPr lang="en-US" sz="2800" dirty="0" err="1">
                <a:latin typeface="Montserrat" pitchFamily="2" charset="-52"/>
              </a:rPr>
              <a:t>Gerasenkov</a:t>
            </a:r>
            <a:r>
              <a:rPr lang="en-US" sz="2800" dirty="0">
                <a:latin typeface="Montserrat" pitchFamily="2" charset="-52"/>
              </a:rPr>
              <a:t> Ilya</a:t>
            </a:r>
            <a:br>
              <a:rPr lang="en-US" sz="2800" dirty="0">
                <a:latin typeface="Montserrat" pitchFamily="2" charset="-52"/>
              </a:rPr>
            </a:br>
            <a:br>
              <a:rPr lang="en-US" sz="2800" dirty="0">
                <a:latin typeface="Montserrat" pitchFamily="2" charset="-52"/>
              </a:rPr>
            </a:br>
            <a:r>
              <a:rPr lang="en-US" sz="2800" dirty="0">
                <a:latin typeface="Montserrat" pitchFamily="2" charset="-52"/>
              </a:rPr>
              <a:t>Group</a:t>
            </a:r>
            <a:r>
              <a:rPr lang="ru-RU" sz="2800" dirty="0">
                <a:latin typeface="Montserrat" pitchFamily="2" charset="-52"/>
              </a:rPr>
              <a:t>: 221-352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ca59d4e73_0_0"/>
          <p:cNvSpPr txBox="1">
            <a:spLocks noGrp="1"/>
          </p:cNvSpPr>
          <p:nvPr>
            <p:ph type="title"/>
          </p:nvPr>
        </p:nvSpPr>
        <p:spPr>
          <a:xfrm>
            <a:off x="1297460" y="358171"/>
            <a:ext cx="8921196" cy="114069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dirty="0">
                <a:solidFill>
                  <a:srgbClr val="000000"/>
                </a:solidFill>
                <a:effectLst/>
                <a:latin typeface="Montserrat SemiBold" pitchFamily="2" charset="-52"/>
              </a:rPr>
              <a:t>Personal Computers (PCs)</a:t>
            </a:r>
            <a:endParaRPr sz="5000" b="1" dirty="0">
              <a:latin typeface="Montserrat SemiBold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E243BD-1676-42A4-9545-4A28D7813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649" y="2026762"/>
            <a:ext cx="5007465" cy="38508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8A13E3-D14E-4738-8A79-560029006298}"/>
              </a:ext>
            </a:extLst>
          </p:cNvPr>
          <p:cNvSpPr txBox="1"/>
          <p:nvPr/>
        </p:nvSpPr>
        <p:spPr>
          <a:xfrm>
            <a:off x="1297460" y="2127397"/>
            <a:ext cx="527665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1" u="none" strike="noStrike" dirty="0">
                <a:solidFill>
                  <a:srgbClr val="000000"/>
                </a:solidFill>
                <a:effectLst/>
                <a:latin typeface="Montserrat" pitchFamily="2" charset="-52"/>
              </a:rPr>
              <a:t>Personal Computing Power</a:t>
            </a:r>
            <a:endParaRPr lang="ru-RU" sz="3200" dirty="0">
              <a:latin typeface="Montserrat" pitchFamily="2" charset="-5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628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ibre Franklin"/>
              <a:buNone/>
            </a:pP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Montserrat SemiBold" pitchFamily="2" charset="-52"/>
              </a:rPr>
              <a:t>Workstations</a:t>
            </a:r>
            <a:endParaRPr sz="6000" dirty="0">
              <a:latin typeface="Montserrat SemiBold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6B1FC-CC29-493E-B8DE-E5E30BF83D1B}"/>
              </a:ext>
            </a:extLst>
          </p:cNvPr>
          <p:cNvSpPr txBox="1"/>
          <p:nvPr/>
        </p:nvSpPr>
        <p:spPr>
          <a:xfrm>
            <a:off x="1503576" y="232132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1" u="none" strike="noStrike" dirty="0">
                <a:solidFill>
                  <a:srgbClr val="000000"/>
                </a:solidFill>
                <a:effectLst/>
                <a:latin typeface="Montserrat" pitchFamily="2" charset="-52"/>
              </a:rPr>
              <a:t>Power and Precision</a:t>
            </a:r>
            <a:endParaRPr lang="ru-RU" sz="3200" dirty="0">
              <a:latin typeface="Montserrat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2607D17-F84E-43AD-8433-8D1D071EA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487" y="3382165"/>
            <a:ext cx="6875282" cy="29914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1371599" y="685800"/>
            <a:ext cx="4124227" cy="76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sz="5000" b="1" i="0" u="none" strike="noStrike" dirty="0">
                <a:solidFill>
                  <a:srgbClr val="000000"/>
                </a:solidFill>
                <a:effectLst/>
                <a:latin typeface="Montserrat SemiBold" pitchFamily="2" charset="-52"/>
              </a:rPr>
              <a:t>Servers</a:t>
            </a:r>
            <a:endParaRPr sz="5000" dirty="0">
              <a:latin typeface="Montserrat SemiBold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2E56C-38E3-438B-9A3C-9BE4E0CC40C7}"/>
              </a:ext>
            </a:extLst>
          </p:cNvPr>
          <p:cNvSpPr txBox="1"/>
          <p:nvPr/>
        </p:nvSpPr>
        <p:spPr>
          <a:xfrm>
            <a:off x="1371599" y="2495041"/>
            <a:ext cx="7480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1" u="none" strike="noStrike" dirty="0">
                <a:solidFill>
                  <a:srgbClr val="000000"/>
                </a:solidFill>
                <a:effectLst/>
                <a:latin typeface="Montserrat" pitchFamily="2" charset="-52"/>
              </a:rPr>
              <a:t>The Backbone of the</a:t>
            </a:r>
            <a:r>
              <a:rPr lang="ru-RU" sz="3200" i="1" dirty="0">
                <a:latin typeface="Montserrat" pitchFamily="2" charset="-52"/>
              </a:rPr>
              <a:t> </a:t>
            </a:r>
            <a:r>
              <a:rPr lang="en-US" sz="3200" b="0" i="1" u="none" strike="noStrike" dirty="0">
                <a:solidFill>
                  <a:srgbClr val="000000"/>
                </a:solidFill>
                <a:effectLst/>
                <a:latin typeface="Montserrat" pitchFamily="2" charset="-52"/>
              </a:rPr>
              <a:t>Digital World</a:t>
            </a:r>
            <a:endParaRPr lang="ru-RU" sz="3200" dirty="0">
              <a:latin typeface="Montserrat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183BD3-B50E-4A5B-8615-4AECA964E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677" y="1835165"/>
            <a:ext cx="4802171" cy="48021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1C36A2-4B28-40D5-B856-F9D0F5815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5689076" cy="869623"/>
          </a:xfrm>
        </p:spPr>
        <p:txBody>
          <a:bodyPr>
            <a:normAutofit/>
          </a:bodyPr>
          <a:lstStyle/>
          <a:p>
            <a:r>
              <a:rPr lang="en-US" sz="5000" b="1" i="0" u="none" strike="noStrike" dirty="0">
                <a:solidFill>
                  <a:srgbClr val="000000"/>
                </a:solidFill>
                <a:effectLst/>
                <a:latin typeface="Montserrat SemiBold" pitchFamily="2" charset="-52"/>
              </a:rPr>
              <a:t>Mainframes</a:t>
            </a:r>
            <a:endParaRPr lang="ru-RU" sz="5000" dirty="0">
              <a:latin typeface="Montserrat SemiBold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AF6B8-281F-436E-95ED-3819E71F887D}"/>
              </a:ext>
            </a:extLst>
          </p:cNvPr>
          <p:cNvSpPr txBox="1"/>
          <p:nvPr/>
        </p:nvSpPr>
        <p:spPr>
          <a:xfrm>
            <a:off x="1371600" y="1938862"/>
            <a:ext cx="77441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1" u="none" strike="noStrike" dirty="0">
                <a:solidFill>
                  <a:srgbClr val="000000"/>
                </a:solidFill>
                <a:effectLst/>
                <a:latin typeface="Montserrat" pitchFamily="2" charset="-52"/>
              </a:rPr>
              <a:t> Powering Large-scale Operations</a:t>
            </a:r>
            <a:endParaRPr lang="ru-RU" sz="3200" dirty="0">
              <a:latin typeface="Montserrat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B06B78-CD22-49B7-9A80-37C2DA6B2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400" y="2907076"/>
            <a:ext cx="6649039" cy="37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81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3C1E0-FACE-4A01-AE9A-025806FC9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i="0" u="none" strike="noStrike" dirty="0">
                <a:solidFill>
                  <a:srgbClr val="000000"/>
                </a:solidFill>
                <a:effectLst/>
                <a:latin typeface="Montserrat SemiBold" pitchFamily="2" charset="-52"/>
              </a:rPr>
              <a:t>Supercomputers</a:t>
            </a:r>
            <a:endParaRPr lang="ru-RU" sz="5000" dirty="0">
              <a:latin typeface="Montserrat SemiBold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79FF36-C47E-4B80-81B6-4D3DCC13491F}"/>
              </a:ext>
            </a:extLst>
          </p:cNvPr>
          <p:cNvSpPr txBox="1"/>
          <p:nvPr/>
        </p:nvSpPr>
        <p:spPr>
          <a:xfrm>
            <a:off x="1371600" y="2171700"/>
            <a:ext cx="75956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1" u="none" strike="noStrike" dirty="0">
                <a:solidFill>
                  <a:srgbClr val="000000"/>
                </a:solidFill>
                <a:effectLst/>
                <a:latin typeface="Montserrat" pitchFamily="2" charset="-52"/>
              </a:rPr>
              <a:t>Unleashing Computational Power</a:t>
            </a:r>
            <a:endParaRPr lang="ru-RU" sz="3200" dirty="0">
              <a:latin typeface="Montserrat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6D9FA3-794C-4D1C-96D7-D039C2287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644" y="2797437"/>
            <a:ext cx="5888896" cy="377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25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83C293-3B1E-4E0B-B0C2-4076BF775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37967"/>
          </a:xfrm>
        </p:spPr>
        <p:txBody>
          <a:bodyPr>
            <a:normAutofit/>
          </a:bodyPr>
          <a:lstStyle/>
          <a:p>
            <a:r>
              <a:rPr lang="en-US" sz="5000" b="1" i="0" u="none" strike="noStrike" dirty="0">
                <a:solidFill>
                  <a:srgbClr val="000000"/>
                </a:solidFill>
                <a:effectLst/>
                <a:latin typeface="Montserrat SemiBold" pitchFamily="2" charset="-52"/>
              </a:rPr>
              <a:t>Embedded Systems</a:t>
            </a:r>
            <a:endParaRPr lang="ru-RU" sz="5000" dirty="0">
              <a:latin typeface="Montserrat SemiBold" pitchFamily="2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70080-900C-4ACC-9855-D5530FE64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077432"/>
            <a:ext cx="4724400" cy="937967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sz="3200" b="0" i="1" u="none" strike="noStrike" dirty="0">
                <a:solidFill>
                  <a:srgbClr val="000000"/>
                </a:solidFill>
                <a:effectLst/>
                <a:latin typeface="Montserrat" pitchFamily="2" charset="-52"/>
              </a:rPr>
              <a:t>Computing in Everyday Life</a:t>
            </a:r>
            <a:endParaRPr lang="ru-RU" sz="3200" dirty="0">
              <a:latin typeface="Montserrat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C53327-2D85-4F70-BD2C-4E69E2FB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870" y="2405013"/>
            <a:ext cx="5442089" cy="417136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93274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8243740" cy="1944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sz="6600" dirty="0">
                <a:latin typeface="Montserrat" pitchFamily="2" charset="-52"/>
              </a:rPr>
              <a:t>Thank you for your attention</a:t>
            </a:r>
            <a:r>
              <a:rPr lang="ru-RU" sz="6600" dirty="0">
                <a:latin typeface="Montserrat" pitchFamily="2" charset="-52"/>
              </a:rPr>
              <a:t>!</a:t>
            </a:r>
            <a:endParaRPr sz="6600" dirty="0">
              <a:latin typeface="Montserrat" pitchFamily="2" charset="-5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60</Words>
  <Application>Microsoft Office PowerPoint</Application>
  <PresentationFormat>Широкоэкранный</PresentationFormat>
  <Paragraphs>15</Paragraphs>
  <Slides>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Libre Franklin</vt:lpstr>
      <vt:lpstr>Arial</vt:lpstr>
      <vt:lpstr>Montserrat SemiBold</vt:lpstr>
      <vt:lpstr>Montserrat</vt:lpstr>
      <vt:lpstr>Уголки</vt:lpstr>
      <vt:lpstr>Types of Computers   </vt:lpstr>
      <vt:lpstr>Personal Computers (PCs)</vt:lpstr>
      <vt:lpstr>Workstations</vt:lpstr>
      <vt:lpstr>Servers</vt:lpstr>
      <vt:lpstr>Mainframes</vt:lpstr>
      <vt:lpstr>Supercomputers</vt:lpstr>
      <vt:lpstr>Embedded Systems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УГРОЗ ДЛЯ СТРАХОВОЙ ОРГАНИЗАЦИИ</dc:title>
  <dc:creator>Тимур Барателия</dc:creator>
  <cp:lastModifiedBy>Тимур Барателия</cp:lastModifiedBy>
  <cp:revision>8</cp:revision>
  <dcterms:created xsi:type="dcterms:W3CDTF">2023-10-06T16:49:35Z</dcterms:created>
  <dcterms:modified xsi:type="dcterms:W3CDTF">2023-11-27T19:02:09Z</dcterms:modified>
</cp:coreProperties>
</file>